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0" d="100"/>
          <a:sy n="40" d="100"/>
        </p:scale>
        <p:origin x="16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1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1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9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67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6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63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9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78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14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5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27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9A482-8FF7-41FD-AE07-87232FB11FCC}" type="datetimeFigureOut">
              <a:rPr lang="en-CA" smtClean="0"/>
              <a:t>2015-06-17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79FF5-07E7-44FC-9A52-E7C3927E83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1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418"/>
            <a:ext cx="6858000" cy="94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418"/>
            <a:ext cx="6858000" cy="94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Haggis Two</dc:creator>
  <cp:lastModifiedBy>Haggis Two</cp:lastModifiedBy>
  <cp:revision>2</cp:revision>
  <dcterms:created xsi:type="dcterms:W3CDTF">2015-06-17T17:48:20Z</dcterms:created>
  <dcterms:modified xsi:type="dcterms:W3CDTF">2015-06-17T17:59:51Z</dcterms:modified>
</cp:coreProperties>
</file>