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6858000" cy="12192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660"/>
  </p:normalViewPr>
  <p:slideViewPr>
    <p:cSldViewPr snapToGrid="0">
      <p:cViewPr varScale="1">
        <p:scale>
          <a:sx n="40" d="100"/>
          <a:sy n="40" d="100"/>
        </p:scale>
        <p:origin x="165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9A482-8FF7-41FD-AE07-87232FB11FCC}" type="datetimeFigureOut">
              <a:rPr lang="en-CA" smtClean="0"/>
              <a:t>2015-06-17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79FF5-07E7-44FC-9A52-E7C3927E83E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011930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9A482-8FF7-41FD-AE07-87232FB11FCC}" type="datetimeFigureOut">
              <a:rPr lang="en-CA" smtClean="0"/>
              <a:t>2015-06-17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79FF5-07E7-44FC-9A52-E7C3927E83E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86134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9A482-8FF7-41FD-AE07-87232FB11FCC}" type="datetimeFigureOut">
              <a:rPr lang="en-CA" smtClean="0"/>
              <a:t>2015-06-17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79FF5-07E7-44FC-9A52-E7C3927E83E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89962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9A482-8FF7-41FD-AE07-87232FB11FCC}" type="datetimeFigureOut">
              <a:rPr lang="en-CA" smtClean="0"/>
              <a:t>2015-06-17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79FF5-07E7-44FC-9A52-E7C3927E83E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73675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9A482-8FF7-41FD-AE07-87232FB11FCC}" type="datetimeFigureOut">
              <a:rPr lang="en-CA" smtClean="0"/>
              <a:t>2015-06-17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79FF5-07E7-44FC-9A52-E7C3927E83E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706711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9A482-8FF7-41FD-AE07-87232FB11FCC}" type="datetimeFigureOut">
              <a:rPr lang="en-CA" smtClean="0"/>
              <a:t>2015-06-17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79FF5-07E7-44FC-9A52-E7C3927E83E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496388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9A482-8FF7-41FD-AE07-87232FB11FCC}" type="datetimeFigureOut">
              <a:rPr lang="en-CA" smtClean="0"/>
              <a:t>2015-06-17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79FF5-07E7-44FC-9A52-E7C3927E83E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199617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9A482-8FF7-41FD-AE07-87232FB11FCC}" type="datetimeFigureOut">
              <a:rPr lang="en-CA" smtClean="0"/>
              <a:t>2015-06-17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79FF5-07E7-44FC-9A52-E7C3927E83E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01789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9A482-8FF7-41FD-AE07-87232FB11FCC}" type="datetimeFigureOut">
              <a:rPr lang="en-CA" smtClean="0"/>
              <a:t>2015-06-17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79FF5-07E7-44FC-9A52-E7C3927E83E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171481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9A482-8FF7-41FD-AE07-87232FB11FCC}" type="datetimeFigureOut">
              <a:rPr lang="en-CA" smtClean="0"/>
              <a:t>2015-06-17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79FF5-07E7-44FC-9A52-E7C3927E83E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675715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9A482-8FF7-41FD-AE07-87232FB11FCC}" type="datetimeFigureOut">
              <a:rPr lang="en-CA" smtClean="0"/>
              <a:t>2015-06-17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79FF5-07E7-44FC-9A52-E7C3927E83E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37273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F9A482-8FF7-41FD-AE07-87232FB11FCC}" type="datetimeFigureOut">
              <a:rPr lang="en-CA" smtClean="0"/>
              <a:t>2015-06-17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B79FF5-07E7-44FC-9A52-E7C3927E83E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89197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76418"/>
            <a:ext cx="6858000" cy="9439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053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76418"/>
            <a:ext cx="6858000" cy="9439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568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</TotalTime>
  <Words>0</Words>
  <Application>Microsoft Office PowerPoint</Application>
  <PresentationFormat>Widescreen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Haggis Two</dc:creator>
  <cp:lastModifiedBy>Haggis Two</cp:lastModifiedBy>
  <cp:revision>2</cp:revision>
  <dcterms:created xsi:type="dcterms:W3CDTF">2015-06-17T17:48:20Z</dcterms:created>
  <dcterms:modified xsi:type="dcterms:W3CDTF">2015-06-17T17:59:51Z</dcterms:modified>
</cp:coreProperties>
</file>